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0044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Shooting Around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hands flat on marks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Firearm unloaded with trigger guard on mark. First magazine placed anywhere on barrel/table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First magazine must come from barrel/table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BF8E977-0AC1-415C-9D9B-E1C219F0B8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07971"/>
            <a:ext cx="6998424" cy="31605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66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2019-05-20T21:13:31Z</dcterms:modified>
  <cp:category>Shooting</cp:category>
</cp:coreProperties>
</file>

<file path=docProps/thumbnail.jpeg>
</file>